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7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3EEC-D302-497F-9E3B-26D008737B26}" type="datetimeFigureOut">
              <a:rPr lang="en-IE" smtClean="0"/>
              <a:pPr/>
              <a:t>15/10/2018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1C93-08A5-42E5-A02B-79C7C8E1280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836712"/>
            <a:ext cx="8046156" cy="52894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46156" cy="53180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76672"/>
            <a:ext cx="8046156" cy="56494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620688"/>
            <a:ext cx="8046156" cy="5505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Kilkenny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brkelly</cp:lastModifiedBy>
  <cp:revision>2</cp:revision>
  <dcterms:created xsi:type="dcterms:W3CDTF">2018-10-15T09:47:16Z</dcterms:created>
  <dcterms:modified xsi:type="dcterms:W3CDTF">2018-10-15T11:12:15Z</dcterms:modified>
</cp:coreProperties>
</file>